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5EEDF-32AD-4097-A28C-14B1507CE31C}" type="datetimeFigureOut">
              <a:rPr lang="ar-IQ" smtClean="0"/>
              <a:t>02/03/1440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4169D-D438-4F15-BFDA-5BA0A7B60A14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5EEDF-32AD-4097-A28C-14B1507CE31C}" type="datetimeFigureOut">
              <a:rPr lang="ar-IQ" smtClean="0"/>
              <a:t>02/03/1440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4169D-D438-4F15-BFDA-5BA0A7B60A14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5EEDF-32AD-4097-A28C-14B1507CE31C}" type="datetimeFigureOut">
              <a:rPr lang="ar-IQ" smtClean="0"/>
              <a:t>02/03/1440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4169D-D438-4F15-BFDA-5BA0A7B60A14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5EEDF-32AD-4097-A28C-14B1507CE31C}" type="datetimeFigureOut">
              <a:rPr lang="ar-IQ" smtClean="0"/>
              <a:t>02/03/1440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4169D-D438-4F15-BFDA-5BA0A7B60A14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5EEDF-32AD-4097-A28C-14B1507CE31C}" type="datetimeFigureOut">
              <a:rPr lang="ar-IQ" smtClean="0"/>
              <a:t>02/03/1440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4169D-D438-4F15-BFDA-5BA0A7B60A14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5EEDF-32AD-4097-A28C-14B1507CE31C}" type="datetimeFigureOut">
              <a:rPr lang="ar-IQ" smtClean="0"/>
              <a:t>02/03/1440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4169D-D438-4F15-BFDA-5BA0A7B60A14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5EEDF-32AD-4097-A28C-14B1507CE31C}" type="datetimeFigureOut">
              <a:rPr lang="ar-IQ" smtClean="0"/>
              <a:t>02/03/1440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4169D-D438-4F15-BFDA-5BA0A7B60A14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5EEDF-32AD-4097-A28C-14B1507CE31C}" type="datetimeFigureOut">
              <a:rPr lang="ar-IQ" smtClean="0"/>
              <a:t>02/03/1440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4169D-D438-4F15-BFDA-5BA0A7B60A14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5EEDF-32AD-4097-A28C-14B1507CE31C}" type="datetimeFigureOut">
              <a:rPr lang="ar-IQ" smtClean="0"/>
              <a:t>02/03/1440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4169D-D438-4F15-BFDA-5BA0A7B60A14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5EEDF-32AD-4097-A28C-14B1507CE31C}" type="datetimeFigureOut">
              <a:rPr lang="ar-IQ" smtClean="0"/>
              <a:t>02/03/1440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4169D-D438-4F15-BFDA-5BA0A7B60A14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5EEDF-32AD-4097-A28C-14B1507CE31C}" type="datetimeFigureOut">
              <a:rPr lang="ar-IQ" smtClean="0"/>
              <a:t>02/03/1440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4169D-D438-4F15-BFDA-5BA0A7B60A14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D5EEDF-32AD-4097-A28C-14B1507CE31C}" type="datetimeFigureOut">
              <a:rPr lang="ar-IQ" smtClean="0"/>
              <a:t>02/03/1440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84169D-D438-4F15-BFDA-5BA0A7B60A14}" type="slidenum">
              <a:rPr lang="ar-IQ" smtClean="0"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وان 3"/>
          <p:cNvSpPr>
            <a:spLocks noGrp="1"/>
          </p:cNvSpPr>
          <p:nvPr>
            <p:ph type="title"/>
          </p:nvPr>
        </p:nvSpPr>
        <p:spPr>
          <a:xfrm>
            <a:off x="500034" y="1428736"/>
            <a:ext cx="8229600" cy="3857652"/>
          </a:xfrm>
        </p:spPr>
        <p:txBody>
          <a:bodyPr>
            <a:normAutofit fontScale="90000"/>
          </a:bodyPr>
          <a:lstStyle/>
          <a:p>
            <a:r>
              <a:rPr lang="ar-IQ" dirty="0" smtClean="0"/>
              <a:t/>
            </a:r>
            <a:br>
              <a:rPr lang="ar-IQ" dirty="0" smtClean="0"/>
            </a:br>
            <a:r>
              <a:rPr lang="ar-IQ" sz="4900" dirty="0" smtClean="0">
                <a:solidFill>
                  <a:srgbClr val="FF0000"/>
                </a:solidFill>
                <a:latin typeface="Aharoni" pitchFamily="2" charset="-79"/>
              </a:rPr>
              <a:t>فحوصات الكاشي </a:t>
            </a:r>
            <a:r>
              <a:rPr lang="en-US" sz="4900" b="1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Tiles Tests</a:t>
            </a:r>
            <a:r>
              <a:rPr lang="ar-IQ" sz="4900" dirty="0" smtClean="0">
                <a:latin typeface="Aharoni" pitchFamily="2" charset="-79"/>
              </a:rPr>
              <a:t/>
            </a:r>
            <a:br>
              <a:rPr lang="ar-IQ" sz="4900" dirty="0" smtClean="0">
                <a:latin typeface="Aharoni" pitchFamily="2" charset="-79"/>
              </a:rPr>
            </a:br>
            <a:r>
              <a:rPr lang="ar-IQ" sz="4900" dirty="0" smtClean="0">
                <a:latin typeface="Aharoni" pitchFamily="2" charset="-79"/>
              </a:rPr>
              <a:t/>
            </a:r>
            <a:br>
              <a:rPr lang="ar-IQ" sz="4900" dirty="0" smtClean="0">
                <a:latin typeface="Aharoni" pitchFamily="2" charset="-79"/>
              </a:rPr>
            </a:br>
            <a:r>
              <a:rPr lang="ar-IQ" sz="4900" dirty="0" smtClean="0">
                <a:latin typeface="Aharoni" pitchFamily="2" charset="-79"/>
              </a:rPr>
              <a:t>التجربة الأولى </a:t>
            </a:r>
            <a:br>
              <a:rPr lang="ar-IQ" sz="4900" dirty="0" smtClean="0">
                <a:latin typeface="Aharoni" pitchFamily="2" charset="-79"/>
              </a:rPr>
            </a:br>
            <a:r>
              <a:rPr lang="ar-IQ" sz="4900" dirty="0" smtClean="0">
                <a:latin typeface="Aharoni" pitchFamily="2" charset="-79"/>
              </a:rPr>
              <a:t>فحص </a:t>
            </a:r>
            <a:r>
              <a:rPr lang="ar-IQ" sz="4900" dirty="0" smtClean="0">
                <a:latin typeface="Aharoni" pitchFamily="2" charset="-79"/>
              </a:rPr>
              <a:t>الشكل العام واستوائية الشكل </a:t>
            </a:r>
            <a:r>
              <a:rPr lang="ar-IQ" sz="4900" dirty="0" smtClean="0">
                <a:latin typeface="Aharoni" pitchFamily="2" charset="-79"/>
              </a:rPr>
              <a:t/>
            </a:r>
            <a:br>
              <a:rPr lang="ar-IQ" sz="4900" dirty="0" smtClean="0">
                <a:latin typeface="Aharoni" pitchFamily="2" charset="-79"/>
              </a:rPr>
            </a:br>
            <a:r>
              <a:rPr lang="en-US" sz="4900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4900" dirty="0">
                <a:latin typeface="Aharoni" pitchFamily="2" charset="-79"/>
                <a:cs typeface="Aharoni" pitchFamily="2" charset="-79"/>
              </a:rPr>
              <a:t>Face and Shape Test for Tile</a:t>
            </a:r>
            <a:endParaRPr lang="ar-IQ" sz="4900" dirty="0">
              <a:latin typeface="Aharoni" pitchFamily="2" charset="-79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357166"/>
            <a:ext cx="7643866" cy="6286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0</Words>
  <Application>Microsoft Office PowerPoint</Application>
  <PresentationFormat>عرض على الشاشة (3:4)‏</PresentationFormat>
  <Paragraphs>1</Paragraphs>
  <Slides>2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2</vt:i4>
      </vt:variant>
    </vt:vector>
  </HeadingPairs>
  <TitlesOfParts>
    <vt:vector size="3" baseType="lpstr">
      <vt:lpstr>سمة Office</vt:lpstr>
      <vt:lpstr> فحوصات الكاشي Tiles Tests  التجربة الأولى  فحص الشكل العام واستوائية الشكل   Face and Shape Test for Tile</vt:lpstr>
      <vt:lpstr>الشريحة 2</vt:lpstr>
    </vt:vector>
  </TitlesOfParts>
  <Company>SACC - ANAS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فحوصات الكاشي Tiles Tests  التجربة الاولى  فحص الشكل العام واستوائية الشكل   Compressive strength for Cement Mortar</dc:title>
  <dc:creator>DR.Ahmed Saker 2O14</dc:creator>
  <cp:lastModifiedBy>DR.Ahmed Saker 2O14</cp:lastModifiedBy>
  <cp:revision>2</cp:revision>
  <dcterms:created xsi:type="dcterms:W3CDTF">2018-11-10T10:19:50Z</dcterms:created>
  <dcterms:modified xsi:type="dcterms:W3CDTF">2018-11-10T10:44:07Z</dcterms:modified>
</cp:coreProperties>
</file>