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5EEDF-32AD-4097-A28C-14B1507CE31C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4169D-D438-4F15-BFDA-5BA0A7B60A1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3857652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sz="4900" dirty="0" smtClean="0">
                <a:solidFill>
                  <a:srgbClr val="FF0000"/>
                </a:solidFill>
                <a:latin typeface="Aharoni" pitchFamily="2" charset="-79"/>
              </a:rPr>
              <a:t>فحوصات الكاشي </a:t>
            </a:r>
            <a:r>
              <a:rPr lang="en-US" sz="49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Tiles Tests</a:t>
            </a:r>
            <a:r>
              <a:rPr lang="ar-IQ" sz="4900" dirty="0" smtClean="0">
                <a:latin typeface="Aharoni" pitchFamily="2" charset="-79"/>
              </a:rPr>
              <a:t/>
            </a:r>
            <a:br>
              <a:rPr lang="ar-IQ" sz="4900" dirty="0" smtClean="0">
                <a:latin typeface="Aharoni" pitchFamily="2" charset="-79"/>
              </a:rPr>
            </a:br>
            <a:r>
              <a:rPr lang="ar-IQ" sz="4900" dirty="0" smtClean="0">
                <a:latin typeface="Aharoni" pitchFamily="2" charset="-79"/>
              </a:rPr>
              <a:t/>
            </a:r>
            <a:br>
              <a:rPr lang="ar-IQ" sz="4900" dirty="0" smtClean="0">
                <a:latin typeface="Aharoni" pitchFamily="2" charset="-79"/>
              </a:rPr>
            </a:br>
            <a:r>
              <a:rPr lang="ar-IQ" sz="4900" dirty="0" smtClean="0">
                <a:latin typeface="Aharoni" pitchFamily="2" charset="-79"/>
              </a:rPr>
              <a:t>التجربة الأولى </a:t>
            </a:r>
            <a:br>
              <a:rPr lang="ar-IQ" sz="4900" dirty="0" smtClean="0">
                <a:latin typeface="Aharoni" pitchFamily="2" charset="-79"/>
              </a:rPr>
            </a:br>
            <a:r>
              <a:rPr lang="ar-IQ" sz="4900" dirty="0" smtClean="0">
                <a:latin typeface="Aharoni" pitchFamily="2" charset="-79"/>
              </a:rPr>
              <a:t>فحص </a:t>
            </a:r>
            <a:r>
              <a:rPr lang="ar-IQ" sz="4900" dirty="0" smtClean="0">
                <a:latin typeface="Aharoni" pitchFamily="2" charset="-79"/>
              </a:rPr>
              <a:t>الشكل العام واستوائية الشكل </a:t>
            </a:r>
            <a:r>
              <a:rPr lang="ar-IQ" sz="4900" dirty="0" smtClean="0">
                <a:latin typeface="Aharoni" pitchFamily="2" charset="-79"/>
              </a:rPr>
              <a:t/>
            </a:r>
            <a:br>
              <a:rPr lang="ar-IQ" sz="4900" dirty="0" smtClean="0">
                <a:latin typeface="Aharoni" pitchFamily="2" charset="-79"/>
              </a:rPr>
            </a:br>
            <a:r>
              <a:rPr lang="en-US" sz="49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900" dirty="0">
                <a:latin typeface="Aharoni" pitchFamily="2" charset="-79"/>
                <a:cs typeface="Aharoni" pitchFamily="2" charset="-79"/>
              </a:rPr>
              <a:t>Face and Shape Test for Tile</a:t>
            </a:r>
            <a:endParaRPr lang="ar-IQ" sz="4900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643866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 فحوصات الكاشي Tiles Tests  التجربة الأولى  فحص الشكل العام واستوائية الشكل   Face and Shape Test for Tile</vt:lpstr>
      <vt:lpstr>الشريحة 2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الكاشي Tiles Tests  التجربة الاولى  فحص الشكل العام واستوائية الشكل   Compressive strength for Cement Mortar</dc:title>
  <dc:creator>DR.Ahmed Saker 2O14</dc:creator>
  <cp:lastModifiedBy>DR.Ahmed Saker 2O14</cp:lastModifiedBy>
  <cp:revision>2</cp:revision>
  <dcterms:created xsi:type="dcterms:W3CDTF">2018-11-10T10:19:50Z</dcterms:created>
  <dcterms:modified xsi:type="dcterms:W3CDTF">2018-11-10T10:44:07Z</dcterms:modified>
</cp:coreProperties>
</file>